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9" r:id="rId5"/>
    <p:sldId id="1150" r:id="rId6"/>
    <p:sldId id="1144" r:id="rId7"/>
    <p:sldId id="1151" r:id="rId8"/>
    <p:sldId id="1152" r:id="rId9"/>
    <p:sldId id="1153" r:id="rId10"/>
    <p:sldId id="1145" r:id="rId11"/>
    <p:sldId id="1154" r:id="rId12"/>
    <p:sldId id="1155" r:id="rId13"/>
    <p:sldId id="1146" r:id="rId14"/>
    <p:sldId id="1156" r:id="rId15"/>
    <p:sldId id="1157" r:id="rId16"/>
    <p:sldId id="1147" r:id="rId17"/>
    <p:sldId id="114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son took his mother, old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 a restaurant for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eating, the mother dropped the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 her shirt and trousers, the table, the chair and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people watched her in disgust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 son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humorous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impolite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考查形容词辨析。句意：一个儿子带着他年迈而虚弱的母亲去餐馆吃饭。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幽默的；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impolite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不礼貌的；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虚弱的。根据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“old and...”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eating, the mother dropped the food..., on her shirt and trousers, the table, the chair and the floor.”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母亲年老体弱。故选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son took his mother, old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 a restaurant for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eating, the mother dropped the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 her shirt and trousers, the table, the chair and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people watched her in disgust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 son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somewhere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anywhere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nowhere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241" y="24927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360854" y="299095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考查副词辨析。句意：吃饭时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母亲把食物掉得到处都是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她的衬衫和裤子上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椅子上和地板上。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任何地方；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“While eating, the mother dropped the food..., on her shirt and trousers, the table, the chair and the floor.”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母亲把食物掉得到处都是。故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06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son took his mother, old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 a restaurant for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eating, the mother dropped the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 her shirt and trousers, the table, the chair and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people watched her in disgust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 son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nervous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calm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24927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考查形容词辨析。句意：其他人厌恶地看着她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而儿子却很平静。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son quietly took her to the washroom...and fitted her glasses”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儿子习惯了母亲的做法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所以很平静。故选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eating, the son quietly took her to the washroom, cleaned the food on the clothes, smoothed her hair and fitted her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came out, all the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 or watching anybody, the son walked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pay the bill and started walking peacefully out with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continued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8407" y="30849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考查动词辨析。句意：母亲吃完饭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儿子默默地地带她去洗手间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把衣服上的食物擦干净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给她梳理头发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戴好眼镜。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mother...eating, the son quietly took her to the washroom, cleaned the food on the clothes, smoothed her hair and fitted her glasses.”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吃完饭后儿子带母亲去卫生间里收拾。故选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eating, the son quietly took her to the washroom, cleaned the food on the clothes, smoothed her hair and fitted her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came out, all the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 or watching anybody, the son walked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pay the bill and started walking peacefully out with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greeting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0762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考查动词辨析。句意：当他们出来的时候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所有的人都在看着他们。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“Without saying anything or watching anybody”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其他人此时都在看着他们。故选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4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eating, the son quietly took her to the washroom, cleaned the food on the clothes, smoothed her hair and fitted her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came out, all the people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 or watching anybody, the son walked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pay the bill and started walking peacefully out with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shamefully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directly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1023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考查副词辨析。句意：儿子什么也没说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也没看任何人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直接去付账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和母亲平静地走了出去。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可耻地；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son walked...to pay the bill”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儿子径直去付钱。故选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02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an old woman called out to the son and asked him, “Don’t you think you left something behind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son thought for a few seconds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“No, madam, I didn’t,” he replied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woman said, “Yes, you did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gave a lesson to every son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every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5933" y="35987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4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考查名词辨析。句意：你给每个儿子上了一课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给每个母亲带来了希望。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what’s wrong with being the hope for my mother.”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故事中儿子的做法让其他母亲看到了希望。故选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care for those who once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 is our duty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son, and what’s wrong with being the hope for my mother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Hu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092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考查动词辨析。句意：照顾那些曾经爱我们的人是我们的责任。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付款。根据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care for those who once... for us is our duty.”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此处是指要关心那些曾经关心过我们的人。故选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讲述了贵州大学老师胡明带着患有阿尔茨海默病的母亲去上课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学生们和学校都被他的行为所感动的故事。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22488"/>
            <a:ext cx="11485848" cy="129840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 Ming,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University teacher, whose 85-year-old mother has Alzheimer’s disease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阿尔茨海默病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has to take his mother to class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has done this for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will say he can have some other people take care of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Indeed, he has sisters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it because his mother only recognizes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wherever he goes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also tried a nurse but failed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41735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考查名词辨析。句意：也许你会说他可以让别人照顾他的母亲。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also tried a nurse but failed.”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此处是指让别人来照顾母亲。故选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 Ming,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University teacher, whose 85-year-old mother has Alzheimer’s disease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阿尔茨海默病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has to take his mother to class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has done this for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will say he can have some other people take care of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Indeed, he has sisters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it because his mother only recognizes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wherever he goes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also tried a nurse but failed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mustn’t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shouldn’t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needn’t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1" y="41561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考查情态动词辨析。句意：但她们都无法做到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因为他妈妈只认得他。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不应该；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不需要。根据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they...do it because his mother only recognizes him.”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妈妈只认得他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所以其他人做不了。故选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 Ming,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University teacher, whose 85-year-old mother has Alzheimer’s disease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阿尔茨海默病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has to take his mother to class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has done this for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will say he can have some other people take care of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Indeed, he has sisters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it because his mother only recognizes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wherever he goes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also tried a nurse but failed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6" y="41735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考查动词辨析。句意：无论他走到哪里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她都跟着他。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she...him wherever he goes.”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无论他走到哪里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她都跟着他。故选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97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mother’s illness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drank dishwater, and she mistook washing powder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salt or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explained 58-year-old Hu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couldn’t imagine she stayed at home without me and that always made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began to take her with me to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“With my mother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class, I was able to pay more attention to teaching,” Hu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still, there are many different voices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Hu told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pleasant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hopeful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serious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8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考查形容词辨析。句意：我母亲的病很严重。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满怀希望的；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drank dishwater, and she mistook washing powder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salt or sugar.”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胡的母亲病得很严重。故选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mother’s illness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drank dishwater, and she mistook washing powder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salt or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explained 58-year-old Hu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couldn’t imagine she stayed at home without me and that always made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began to take her with me to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“With my mother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class, I was able to pay more attention to teaching,” Hu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still, there are many different voices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Hu told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356992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3908537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考查形容词辨析。句意：我无法想象她在没有我的情况下待在家里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这总是让我担心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所以我开始带着她去上课。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couldn’t imagine she stayed at home without me and that always made me..., so I began to take her with me to class.”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胡担心母亲的情况。故选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83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mother’s illness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drank dishwater, and she mistook washing powder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salt or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explained 58-year-old Hu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couldn’t imagine she stayed at home without me and that always made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began to take her with me to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“With my mother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class, I was able to pay more attention to teaching,” Hu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still, there are many different voices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Hu told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noisily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politely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5900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考查副词辨析。句意：妈妈安静地坐在教室里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我就能把更多的注意力放在教学上。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my mother sitting...in class, I was able to pay more attention to teaching”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胡明可以安心讲课了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因为母亲安静地坐在教室里。故选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92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mother’s illness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drank dishwater, and she mistook washing powder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salt or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explained 58-year-old Hu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couldn’t imagine she stayed at home without me and that always made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began to take her with me to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“With my mother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class, I was able to pay more attention to teaching,” Hu added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still, there are many different voices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Hu told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5726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考查名词辨析。句意：然后胡讲了一个故事。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谎言；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真相。根据后文内容可知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胡讲了一个故事。故选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8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1290</Words>
  <Application>Microsoft Office PowerPoint</Application>
  <PresentationFormat>自定义</PresentationFormat>
  <Paragraphs>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2025-09-17T14:21:45Z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